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62" r:id="rId2"/>
    <p:sldId id="266" r:id="rId3"/>
    <p:sldId id="271" r:id="rId4"/>
    <p:sldId id="272" r:id="rId5"/>
    <p:sldId id="267" r:id="rId6"/>
    <p:sldId id="273" r:id="rId7"/>
    <p:sldId id="283" r:id="rId8"/>
    <p:sldId id="282" r:id="rId9"/>
    <p:sldId id="281" r:id="rId10"/>
    <p:sldId id="274" r:id="rId11"/>
    <p:sldId id="280" r:id="rId12"/>
    <p:sldId id="279" r:id="rId13"/>
    <p:sldId id="278" r:id="rId14"/>
    <p:sldId id="277" r:id="rId15"/>
    <p:sldId id="276" r:id="rId16"/>
    <p:sldId id="27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4F40"/>
    <a:srgbClr val="423500"/>
    <a:srgbClr val="00657C"/>
    <a:srgbClr val="7D603C"/>
    <a:srgbClr val="C89A3F"/>
    <a:srgbClr val="D3A0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6BE137-316C-4351-9F74-816EC09BF6E3}" v="8" dt="2020-04-30T20:17:21.9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0" autoAdjust="0"/>
    <p:restoredTop sz="94523"/>
  </p:normalViewPr>
  <p:slideViewPr>
    <p:cSldViewPr snapToGrid="0" snapToObjects="1">
      <p:cViewPr varScale="1">
        <p:scale>
          <a:sx n="115" d="100"/>
          <a:sy n="115" d="100"/>
        </p:scale>
        <p:origin x="31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th M. Nastachowski" userId="64fed407-1160-439c-afcb-07638a835058" providerId="ADAL" clId="{1748AA23-E34B-414A-A58B-38BC56018712}"/>
    <pc:docChg chg="custSel modSld">
      <pc:chgData name="Beth M. Nastachowski" userId="64fed407-1160-439c-afcb-07638a835058" providerId="ADAL" clId="{1748AA23-E34B-414A-A58B-38BC56018712}" dt="2020-04-30T13:11:00.745" v="162" actId="20577"/>
      <pc:docMkLst>
        <pc:docMk/>
      </pc:docMkLst>
      <pc:sldChg chg="modSp">
        <pc:chgData name="Beth M. Nastachowski" userId="64fed407-1160-439c-afcb-07638a835058" providerId="ADAL" clId="{1748AA23-E34B-414A-A58B-38BC56018712}" dt="2020-04-30T13:11:00.745" v="162" actId="20577"/>
        <pc:sldMkLst>
          <pc:docMk/>
          <pc:sldMk cId="309186035" sldId="273"/>
        </pc:sldMkLst>
        <pc:spChg chg="mod">
          <ac:chgData name="Beth M. Nastachowski" userId="64fed407-1160-439c-afcb-07638a835058" providerId="ADAL" clId="{1748AA23-E34B-414A-A58B-38BC56018712}" dt="2020-04-30T13:11:00.745" v="162" actId="20577"/>
          <ac:spMkLst>
            <pc:docMk/>
            <pc:sldMk cId="309186035" sldId="273"/>
            <ac:spMk id="3" creationId="{00000000-0000-0000-0000-000000000000}"/>
          </ac:spMkLst>
        </pc:spChg>
      </pc:sldChg>
    </pc:docChg>
  </pc:docChgLst>
  <pc:docChgLst>
    <pc:chgData name="Beth M. Nastachowski" userId="64fed407-1160-439c-afcb-07638a835058" providerId="ADAL" clId="{7B6BE137-316C-4351-9F74-816EC09BF6E3}"/>
    <pc:docChg chg="custSel modSld modMainMaster">
      <pc:chgData name="Beth M. Nastachowski" userId="64fed407-1160-439c-afcb-07638a835058" providerId="ADAL" clId="{7B6BE137-316C-4351-9F74-816EC09BF6E3}" dt="2020-04-30T20:17:59.822" v="31" actId="20577"/>
      <pc:docMkLst>
        <pc:docMk/>
      </pc:docMkLst>
      <pc:sldChg chg="modSp">
        <pc:chgData name="Beth M. Nastachowski" userId="64fed407-1160-439c-afcb-07638a835058" providerId="ADAL" clId="{7B6BE137-316C-4351-9F74-816EC09BF6E3}" dt="2020-04-30T20:17:59.822" v="31" actId="20577"/>
        <pc:sldMkLst>
          <pc:docMk/>
          <pc:sldMk cId="763956633" sldId="262"/>
        </pc:sldMkLst>
        <pc:spChg chg="mod">
          <ac:chgData name="Beth M. Nastachowski" userId="64fed407-1160-439c-afcb-07638a835058" providerId="ADAL" clId="{7B6BE137-316C-4351-9F74-816EC09BF6E3}" dt="2020-04-30T20:17:59.822" v="31" actId="20577"/>
          <ac:spMkLst>
            <pc:docMk/>
            <pc:sldMk cId="763956633" sldId="262"/>
            <ac:spMk id="3" creationId="{00000000-0000-0000-0000-000000000000}"/>
          </ac:spMkLst>
        </pc:spChg>
      </pc:sldChg>
      <pc:sldMasterChg chg="delSldLayout modSldLayout">
        <pc:chgData name="Beth M. Nastachowski" userId="64fed407-1160-439c-afcb-07638a835058" providerId="ADAL" clId="{7B6BE137-316C-4351-9F74-816EC09BF6E3}" dt="2020-04-30T20:17:30.578" v="13" actId="2696"/>
        <pc:sldMasterMkLst>
          <pc:docMk/>
          <pc:sldMasterMk cId="1963206110" sldId="2147483648"/>
        </pc:sldMasterMkLst>
        <pc:sldLayoutChg chg="addSp delSp">
          <pc:chgData name="Beth M. Nastachowski" userId="64fed407-1160-439c-afcb-07638a835058" providerId="ADAL" clId="{7B6BE137-316C-4351-9F74-816EC09BF6E3}" dt="2020-04-30T20:17:15.965" v="9"/>
          <pc:sldLayoutMkLst>
            <pc:docMk/>
            <pc:sldMasterMk cId="1963206110" sldId="2147483648"/>
            <pc:sldLayoutMk cId="1666338262" sldId="2147483649"/>
          </pc:sldLayoutMkLst>
          <pc:picChg chg="add del">
            <ac:chgData name="Beth M. Nastachowski" userId="64fed407-1160-439c-afcb-07638a835058" providerId="ADAL" clId="{7B6BE137-316C-4351-9F74-816EC09BF6E3}" dt="2020-04-30T20:17:14.681" v="8" actId="478"/>
            <ac:picMkLst>
              <pc:docMk/>
              <pc:sldMasterMk cId="1963206110" sldId="2147483648"/>
              <pc:sldLayoutMk cId="1666338262" sldId="2147483649"/>
              <ac:picMk id="9" creationId="{670F307F-541B-4E93-A53C-A2FC8D2D6777}"/>
            </ac:picMkLst>
          </pc:picChg>
          <pc:picChg chg="add">
            <ac:chgData name="Beth M. Nastachowski" userId="64fed407-1160-439c-afcb-07638a835058" providerId="ADAL" clId="{7B6BE137-316C-4351-9F74-816EC09BF6E3}" dt="2020-04-30T20:17:15.965" v="9"/>
            <ac:picMkLst>
              <pc:docMk/>
              <pc:sldMasterMk cId="1963206110" sldId="2147483648"/>
              <pc:sldLayoutMk cId="1666338262" sldId="2147483649"/>
              <ac:picMk id="10" creationId="{A2984E3F-93E8-43E8-B466-F464818CEE25}"/>
            </ac:picMkLst>
          </pc:picChg>
        </pc:sldLayoutChg>
        <pc:sldLayoutChg chg="modSp">
          <pc:chgData name="Beth M. Nastachowski" userId="64fed407-1160-439c-afcb-07638a835058" providerId="ADAL" clId="{7B6BE137-316C-4351-9F74-816EC09BF6E3}" dt="2020-04-30T20:16:46.446" v="1" actId="1076"/>
          <pc:sldLayoutMkLst>
            <pc:docMk/>
            <pc:sldMasterMk cId="1963206110" sldId="2147483648"/>
            <pc:sldLayoutMk cId="1566276597" sldId="2147483650"/>
          </pc:sldLayoutMkLst>
          <pc:picChg chg="mod modCrop">
            <ac:chgData name="Beth M. Nastachowski" userId="64fed407-1160-439c-afcb-07638a835058" providerId="ADAL" clId="{7B6BE137-316C-4351-9F74-816EC09BF6E3}" dt="2020-04-30T20:16:46.446" v="1" actId="1076"/>
            <ac:picMkLst>
              <pc:docMk/>
              <pc:sldMasterMk cId="1963206110" sldId="2147483648"/>
              <pc:sldLayoutMk cId="1566276597" sldId="2147483650"/>
              <ac:picMk id="10" creationId="{00000000-0000-0000-0000-000000000000}"/>
            </ac:picMkLst>
          </pc:picChg>
        </pc:sldLayoutChg>
        <pc:sldLayoutChg chg="addSp delSp modSp">
          <pc:chgData name="Beth M. Nastachowski" userId="64fed407-1160-439c-afcb-07638a835058" providerId="ADAL" clId="{7B6BE137-316C-4351-9F74-816EC09BF6E3}" dt="2020-04-30T20:17:18.364" v="11"/>
          <pc:sldLayoutMkLst>
            <pc:docMk/>
            <pc:sldMasterMk cId="1963206110" sldId="2147483648"/>
            <pc:sldLayoutMk cId="0" sldId="2147483664"/>
          </pc:sldLayoutMkLst>
          <pc:picChg chg="add del mod">
            <ac:chgData name="Beth M. Nastachowski" userId="64fed407-1160-439c-afcb-07638a835058" providerId="ADAL" clId="{7B6BE137-316C-4351-9F74-816EC09BF6E3}" dt="2020-04-30T20:17:17.598" v="10" actId="478"/>
            <ac:picMkLst>
              <pc:docMk/>
              <pc:sldMasterMk cId="1963206110" sldId="2147483648"/>
              <pc:sldLayoutMk cId="0" sldId="2147483664"/>
              <ac:picMk id="7" creationId="{3670DCE8-3743-489B-A8BE-EB03346A4F6A}"/>
            </ac:picMkLst>
          </pc:picChg>
          <pc:picChg chg="add">
            <ac:chgData name="Beth M. Nastachowski" userId="64fed407-1160-439c-afcb-07638a835058" providerId="ADAL" clId="{7B6BE137-316C-4351-9F74-816EC09BF6E3}" dt="2020-04-30T20:17:18.364" v="11"/>
            <ac:picMkLst>
              <pc:docMk/>
              <pc:sldMasterMk cId="1963206110" sldId="2147483648"/>
              <pc:sldLayoutMk cId="0" sldId="2147483664"/>
              <ac:picMk id="9" creationId="{59EA33DF-36D8-40E1-AD3C-BE870908C0EA}"/>
            </ac:picMkLst>
          </pc:picChg>
        </pc:sldLayoutChg>
        <pc:sldLayoutChg chg="addSp del">
          <pc:chgData name="Beth M. Nastachowski" userId="64fed407-1160-439c-afcb-07638a835058" providerId="ADAL" clId="{7B6BE137-316C-4351-9F74-816EC09BF6E3}" dt="2020-04-30T20:17:30.578" v="13" actId="2696"/>
          <pc:sldLayoutMkLst>
            <pc:docMk/>
            <pc:sldMasterMk cId="1963206110" sldId="2147483648"/>
            <pc:sldLayoutMk cId="1879796037" sldId="2147483665"/>
          </pc:sldLayoutMkLst>
          <pc:picChg chg="add">
            <ac:chgData name="Beth M. Nastachowski" userId="64fed407-1160-439c-afcb-07638a835058" providerId="ADAL" clId="{7B6BE137-316C-4351-9F74-816EC09BF6E3}" dt="2020-04-30T20:17:21.992" v="12"/>
            <ac:picMkLst>
              <pc:docMk/>
              <pc:sldMasterMk cId="1963206110" sldId="2147483648"/>
              <pc:sldLayoutMk cId="1879796037" sldId="2147483665"/>
              <ac:picMk id="6" creationId="{A4F20F19-5429-4EC1-ADEF-45285DCA14CF}"/>
            </ac:picMkLst>
          </pc:picChg>
        </pc:sldLayoutChg>
        <pc:sldLayoutChg chg="addSp modSp">
          <pc:chgData name="Beth M. Nastachowski" userId="64fed407-1160-439c-afcb-07638a835058" providerId="ADAL" clId="{7B6BE137-316C-4351-9F74-816EC09BF6E3}" dt="2020-04-30T20:17:11.668" v="7" actId="1076"/>
          <pc:sldLayoutMkLst>
            <pc:docMk/>
            <pc:sldMasterMk cId="1963206110" sldId="2147483648"/>
            <pc:sldLayoutMk cId="1562847885" sldId="2147483669"/>
          </pc:sldLayoutMkLst>
          <pc:picChg chg="add mod">
            <ac:chgData name="Beth M. Nastachowski" userId="64fed407-1160-439c-afcb-07638a835058" providerId="ADAL" clId="{7B6BE137-316C-4351-9F74-816EC09BF6E3}" dt="2020-04-30T20:17:11.668" v="7" actId="1076"/>
            <ac:picMkLst>
              <pc:docMk/>
              <pc:sldMasterMk cId="1963206110" sldId="2147483648"/>
              <pc:sldLayoutMk cId="1562847885" sldId="2147483669"/>
              <ac:picMk id="7" creationId="{EF66D719-86CB-46A6-A4AC-8DBCB0EE1A0F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20F7327-6FC7-4E48-83EA-67CC23E29E9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56CF7B-0889-425A-93D6-CA126105010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34DBA5-B21E-4471-BB77-5BDD26B7EEDB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EF05C7-DDD3-4DCB-981B-49F244FCBEF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D0DC71-B972-4E52-AF5F-417EA6C474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CEA084-33BA-4D2D-BF6A-8C41E0C72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737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1320C1-AD15-FF4B-931E-6A74A4A59EB5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5EAB8-0AFB-9942-A30C-047B092953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87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 cstate="email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57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67229" y="2873829"/>
            <a:ext cx="10515600" cy="623888"/>
          </a:xfrm>
          <a:prstGeom prst="rect">
            <a:avLst/>
          </a:prstGeom>
        </p:spPr>
        <p:txBody>
          <a:bodyPr/>
          <a:lstStyle>
            <a:lvl1pPr>
              <a:defRPr sz="5400" baseline="0"/>
            </a:lvl1pPr>
          </a:lstStyle>
          <a:p>
            <a:r>
              <a:rPr lang="en-US" dirty="0"/>
              <a:t>Click to add Presentation Title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67229" y="3602038"/>
            <a:ext cx="10515600" cy="52001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 or presenter name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1945257" y="2772229"/>
            <a:ext cx="246743" cy="2256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1819709" y="2772228"/>
            <a:ext cx="45719" cy="1465943"/>
          </a:xfrm>
          <a:prstGeom prst="rect">
            <a:avLst/>
          </a:prstGeom>
          <a:solidFill>
            <a:srgbClr val="D3A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0000"/>
          <a:stretch/>
        </p:blipFill>
        <p:spPr>
          <a:xfrm>
            <a:off x="8415510" y="231909"/>
            <a:ext cx="3529747" cy="317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276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 cstate="email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657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67229" y="638629"/>
            <a:ext cx="10515600" cy="623888"/>
          </a:xfrm>
          <a:prstGeom prst="rect">
            <a:avLst/>
          </a:prstGeom>
        </p:spPr>
        <p:txBody>
          <a:bodyPr/>
          <a:lstStyle>
            <a:lvl1pPr algn="ctr">
              <a:defRPr baseline="0"/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67229" y="1306174"/>
            <a:ext cx="10515600" cy="33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5232400" y="353105"/>
            <a:ext cx="1407886" cy="72572"/>
          </a:xfrm>
          <a:prstGeom prst="rect">
            <a:avLst/>
          </a:prstGeom>
          <a:solidFill>
            <a:srgbClr val="D3A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 hasCustomPrompt="1"/>
          </p:nvPr>
        </p:nvSpPr>
        <p:spPr>
          <a:xfrm>
            <a:off x="866775" y="1865087"/>
            <a:ext cx="10516054" cy="42163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000" baseline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Click to add body content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EA33DF-36D8-40E1-AD3C-BE870908C0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0000"/>
          <a:stretch/>
        </p:blipFill>
        <p:spPr>
          <a:xfrm>
            <a:off x="9980762" y="6419620"/>
            <a:ext cx="2085265" cy="18732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6056" y="0"/>
            <a:ext cx="4005943" cy="67125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4456" y="431688"/>
            <a:ext cx="7242630" cy="57580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>
                <a:solidFill>
                  <a:srgbClr val="423500"/>
                </a:solidFill>
              </a:defRPr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4456" y="1509487"/>
            <a:ext cx="7242630" cy="449942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aseline="0">
                <a:solidFill>
                  <a:srgbClr val="4235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body content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02342" y="1182914"/>
            <a:ext cx="1407886" cy="72572"/>
          </a:xfrm>
          <a:prstGeom prst="rect">
            <a:avLst/>
          </a:prstGeom>
          <a:solidFill>
            <a:srgbClr val="D3A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8186056" y="0"/>
            <a:ext cx="4005943" cy="6712543"/>
          </a:xfrm>
          <a:prstGeom prst="rect">
            <a:avLst/>
          </a:prstGeom>
          <a:solidFill>
            <a:srgbClr val="00657C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6168571"/>
            <a:ext cx="12192000" cy="689429"/>
          </a:xfrm>
          <a:prstGeom prst="rect">
            <a:avLst/>
          </a:prstGeom>
          <a:solidFill>
            <a:srgbClr val="D3A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984E3F-93E8-43E8-B466-F464818CEE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0000"/>
          <a:stretch/>
        </p:blipFill>
        <p:spPr>
          <a:xfrm>
            <a:off x="9980762" y="6419620"/>
            <a:ext cx="2085265" cy="18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338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168571"/>
            <a:ext cx="12192000" cy="689429"/>
          </a:xfrm>
          <a:prstGeom prst="rect">
            <a:avLst/>
          </a:prstGeom>
          <a:solidFill>
            <a:srgbClr val="D3A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5232400" y="353105"/>
            <a:ext cx="1407886" cy="72572"/>
          </a:xfrm>
          <a:prstGeom prst="rect">
            <a:avLst/>
          </a:prstGeom>
          <a:solidFill>
            <a:srgbClr val="D3A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67229" y="638629"/>
            <a:ext cx="10515600" cy="623888"/>
          </a:xfrm>
          <a:prstGeom prst="rect">
            <a:avLst/>
          </a:prstGeom>
        </p:spPr>
        <p:txBody>
          <a:bodyPr/>
          <a:lstStyle>
            <a:lvl1pPr algn="ctr">
              <a:defRPr baseline="0">
                <a:solidFill>
                  <a:srgbClr val="423500"/>
                </a:solidFill>
              </a:defRPr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67229" y="1306174"/>
            <a:ext cx="10515600" cy="33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rgbClr val="4235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4" name="Content Placeholder 7"/>
          <p:cNvSpPr>
            <a:spLocks noGrp="1"/>
          </p:cNvSpPr>
          <p:nvPr>
            <p:ph sz="quarter" idx="10" hasCustomPrompt="1"/>
          </p:nvPr>
        </p:nvSpPr>
        <p:spPr>
          <a:xfrm>
            <a:off x="866775" y="1865087"/>
            <a:ext cx="10516054" cy="421639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000" baseline="0">
                <a:solidFill>
                  <a:srgbClr val="4235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US" dirty="0"/>
              <a:t>Click to add body content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66D719-86CB-46A6-A4AC-8DBCB0EE1A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0000"/>
          <a:stretch/>
        </p:blipFill>
        <p:spPr>
          <a:xfrm>
            <a:off x="9980762" y="6419620"/>
            <a:ext cx="2085265" cy="18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84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900953"/>
          </a:xfrm>
          <a:prstGeom prst="rect">
            <a:avLst/>
          </a:prstGeom>
          <a:solidFill>
            <a:srgbClr val="0065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4456" y="216535"/>
            <a:ext cx="7242630" cy="57580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4455" y="1181061"/>
            <a:ext cx="11153803" cy="482785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aseline="0">
                <a:solidFill>
                  <a:srgbClr val="4235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body content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80998" y="280108"/>
            <a:ext cx="83458" cy="448662"/>
          </a:xfrm>
          <a:prstGeom prst="rect">
            <a:avLst/>
          </a:prstGeom>
          <a:solidFill>
            <a:srgbClr val="D3A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E6FB0764-2BA9-4E0D-B1D1-DFA303DFF0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4715" y="6139408"/>
            <a:ext cx="1438656" cy="7185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0998" y="216535"/>
            <a:ext cx="11153802" cy="51223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rgbClr val="00657C"/>
                </a:solidFill>
              </a:defRPr>
            </a:lvl1pPr>
          </a:lstStyle>
          <a:p>
            <a:r>
              <a:rPr lang="en-US" dirty="0"/>
              <a:t>Click to add heading or title of chart/graph/image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565776" y="2191871"/>
            <a:ext cx="3052482" cy="37786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aseline="0">
                <a:solidFill>
                  <a:srgbClr val="4235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a longer description of the chart, graph, or image on the left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97540" y="280108"/>
            <a:ext cx="83458" cy="448662"/>
          </a:xfrm>
          <a:prstGeom prst="rect">
            <a:avLst/>
          </a:prstGeom>
          <a:solidFill>
            <a:srgbClr val="D3A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9509221" y="1719965"/>
            <a:ext cx="1165591" cy="91440"/>
          </a:xfrm>
          <a:prstGeom prst="rect">
            <a:avLst/>
          </a:prstGeom>
          <a:solidFill>
            <a:srgbClr val="D3A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/>
          <p:cNvSpPr>
            <a:spLocks noGrp="1" noChangeAspect="1"/>
          </p:cNvSpPr>
          <p:nvPr>
            <p:ph type="pic" sz="quarter" idx="10"/>
          </p:nvPr>
        </p:nvSpPr>
        <p:spPr>
          <a:xfrm>
            <a:off x="380998" y="1048871"/>
            <a:ext cx="7808261" cy="5351929"/>
          </a:xfrm>
          <a:prstGeom prst="rect">
            <a:avLst/>
          </a:prstGeom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A7CF4EE7-670E-4403-85FD-93CF772DB7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4715" y="6139408"/>
            <a:ext cx="1438656" cy="7185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02505" y="1237128"/>
            <a:ext cx="5015752" cy="856667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800">
                <a:solidFill>
                  <a:srgbClr val="00657C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2506" y="2420471"/>
            <a:ext cx="5015752" cy="35500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aseline="0">
                <a:solidFill>
                  <a:srgbClr val="4235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body content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8527586" y="819012"/>
            <a:ext cx="1165591" cy="91440"/>
          </a:xfrm>
          <a:prstGeom prst="rect">
            <a:avLst/>
          </a:prstGeom>
          <a:solidFill>
            <a:srgbClr val="D3A0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8"/>
          <p:cNvSpPr>
            <a:spLocks noGrp="1" noChangeAspect="1"/>
          </p:cNvSpPr>
          <p:nvPr>
            <p:ph type="pic" sz="quarter" idx="10"/>
          </p:nvPr>
        </p:nvSpPr>
        <p:spPr>
          <a:xfrm>
            <a:off x="0" y="0"/>
            <a:ext cx="5876365" cy="685799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760A39A4-ED7C-4F18-AEC1-C626CD168C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4715" y="6139408"/>
            <a:ext cx="1438656" cy="71859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3206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4" r:id="rId2"/>
    <p:sldLayoutId id="2147483649" r:id="rId3"/>
    <p:sldLayoutId id="2147483669" r:id="rId4"/>
    <p:sldLayoutId id="2147483666" r:id="rId5"/>
    <p:sldLayoutId id="2147483667" r:id="rId6"/>
    <p:sldLayoutId id="2147483668" r:id="rId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r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7229" y="3862047"/>
            <a:ext cx="10515600" cy="520019"/>
          </a:xfrm>
        </p:spPr>
        <p:txBody>
          <a:bodyPr/>
          <a:lstStyle/>
          <a:p>
            <a:r>
              <a:rPr lang="en-US" b="1" dirty="0"/>
              <a:t>Your Name</a:t>
            </a:r>
          </a:p>
          <a:p>
            <a:r>
              <a:rPr lang="en-US" dirty="0"/>
              <a:t>Program Name or Degree Name, Walden University</a:t>
            </a:r>
          </a:p>
          <a:p>
            <a:r>
              <a:rPr lang="en-US" dirty="0"/>
              <a:t>COURSE XXX: Title of Course</a:t>
            </a:r>
          </a:p>
          <a:p>
            <a:r>
              <a:rPr lang="en-US" dirty="0"/>
              <a:t>Instructor Name</a:t>
            </a:r>
          </a:p>
          <a:p>
            <a:r>
              <a:rPr lang="en-US" dirty="0"/>
              <a:t>Month XX, 202X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956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544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882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637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0575" y="1088967"/>
            <a:ext cx="11177683" cy="4881526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52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86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526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569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489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797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197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946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422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01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98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Slide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5715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727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5A3"/>
      </a:accent1>
      <a:accent2>
        <a:srgbClr val="FBB84B"/>
      </a:accent2>
      <a:accent3>
        <a:srgbClr val="5A5D66"/>
      </a:accent3>
      <a:accent4>
        <a:srgbClr val="45B29C"/>
      </a:accent4>
      <a:accent5>
        <a:srgbClr val="DFE0DB"/>
      </a:accent5>
      <a:accent6>
        <a:srgbClr val="5A5D66"/>
      </a:accent6>
      <a:hlink>
        <a:srgbClr val="0085A3"/>
      </a:hlink>
      <a:folHlink>
        <a:srgbClr val="0085A3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aldenPowerpoint_2017" id="{24313F1E-116F-E24E-A1EE-4458AFCA02F3}" vid="{B7FEFC8E-A950-BF4E-8ACF-4E9D1123438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4295</TotalTime>
  <Words>52</Words>
  <Application>Microsoft Office PowerPoint</Application>
  <PresentationFormat>Widescreen</PresentationFormat>
  <Paragraphs>20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Presentation Title</vt:lpstr>
      <vt:lpstr>Slide Title</vt:lpstr>
      <vt:lpstr>Slide Title</vt:lpstr>
      <vt:lpstr>Slide Title</vt:lpstr>
      <vt:lpstr>PowerPoint Presentation</vt:lpstr>
      <vt:lpstr>Slide Title</vt:lpstr>
      <vt:lpstr>Slide Title</vt:lpstr>
      <vt:lpstr>Slide Title</vt:lpstr>
      <vt:lpstr>Slide Title</vt:lpstr>
      <vt:lpstr>Slide Title</vt:lpstr>
      <vt:lpstr>Slide Title</vt:lpstr>
      <vt:lpstr>Slide Title</vt:lpstr>
      <vt:lpstr>Slide Title</vt:lpstr>
      <vt:lpstr>Slide Title</vt:lpstr>
      <vt:lpstr>Slide Title</vt:lpstr>
      <vt:lpstr>Slide Title</vt:lpstr>
    </vt:vector>
  </TitlesOfParts>
  <Company>Laureate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Beth Nastachowski</dc:creator>
  <cp:lastModifiedBy>Igene, Osose (CSC)</cp:lastModifiedBy>
  <cp:revision>23</cp:revision>
  <dcterms:created xsi:type="dcterms:W3CDTF">2018-06-19T13:34:05Z</dcterms:created>
  <dcterms:modified xsi:type="dcterms:W3CDTF">2020-06-22T13:00:22Z</dcterms:modified>
</cp:coreProperties>
</file>